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regular.fntdata"/><Relationship Id="rId14" Type="http://schemas.openxmlformats.org/officeDocument/2006/relationships/slide" Target="slides/slide10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67b481f7d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67b481f7d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67b481f7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67b481f7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67b481f7d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67b481f7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67b481f7d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67b481f7d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67b481f7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67b481f7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67b481f7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67b481f7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67b481f7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67b481f7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67b481f7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67b481f7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67b481f7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67b481f7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goo.gl/GekoKX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ithub.com/Cajon-Computer-Society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cajon-computer-society.github.io/" TargetMode="External"/><Relationship Id="rId4" Type="http://schemas.openxmlformats.org/officeDocument/2006/relationships/hyperlink" Target="http://ccs.kar.moe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Cajon Computer Society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are the meetings?</a:t>
            </a:r>
            <a:endParaRPr/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meetings will be every Tuesday unless we say otherwise via Remind.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will always send out Remind messages the day of a meeting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will also have online meetings, which we will send out Remind messages for.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Remind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Text “</a:t>
            </a:r>
            <a:r>
              <a:rPr b="1" lang="en" sz="2400"/>
              <a:t>@cajoncs</a:t>
            </a:r>
            <a:r>
              <a:rPr lang="en" sz="2400"/>
              <a:t>” to </a:t>
            </a:r>
            <a:r>
              <a:rPr b="1" lang="en" sz="2400"/>
              <a:t>81010</a:t>
            </a:r>
            <a:endParaRPr b="1"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2471" y="0"/>
            <a:ext cx="397575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Drive</a:t>
            </a:r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http://goo.gl/GekoKX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Join our drive for important information</a:t>
            </a:r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5875" y="2117993"/>
            <a:ext cx="3063475" cy="2236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Discord</a:t>
            </a:r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you want extra help join the club’s discord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may also hold online meetings here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https://discord.gg/J9BmEDT</a:t>
            </a:r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3225" y="2781600"/>
            <a:ext cx="3592499" cy="202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</a:t>
            </a:r>
            <a:endParaRPr/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Github is used for version control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Also for open source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</a:t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2175" y="1919075"/>
            <a:ext cx="2905300" cy="290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Website</a:t>
            </a:r>
            <a:endParaRPr/>
          </a:p>
        </p:txBody>
      </p:sp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Check out our website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https://cajon-computer-society.github.io/</a:t>
            </a:r>
            <a:r>
              <a:rPr lang="en"/>
              <a:t> or </a:t>
            </a:r>
            <a:r>
              <a:rPr lang="en" u="sng">
                <a:solidFill>
                  <a:schemeClr val="accent5"/>
                </a:solidFill>
                <a:hlinkClick r:id="rId4"/>
              </a:rPr>
              <a:t>http://ccs.kar.moe/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programming?</a:t>
            </a:r>
            <a:endParaRPr/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Programming is writing code for a specific program you want to write.</a:t>
            </a:r>
            <a:endParaRPr/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8374" y="2361074"/>
            <a:ext cx="3665326" cy="274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should I learn?</a:t>
            </a:r>
            <a:endParaRPr/>
          </a:p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create anything you want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Helps later in life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you are interested in computer science, this is it.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will we be learning?</a:t>
            </a:r>
            <a:endParaRPr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will be going over the Python3 programming language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may also cover some web development.</a:t>
            </a:r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9403" y="1986500"/>
            <a:ext cx="4464602" cy="3156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